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3" r:id="rId3"/>
    <p:sldId id="264" r:id="rId4"/>
    <p:sldId id="266" r:id="rId5"/>
    <p:sldId id="267" r:id="rId6"/>
    <p:sldId id="295" r:id="rId7"/>
    <p:sldId id="265" r:id="rId8"/>
    <p:sldId id="268" r:id="rId9"/>
    <p:sldId id="257" r:id="rId10"/>
    <p:sldId id="256" r:id="rId11"/>
    <p:sldId id="270" r:id="rId12"/>
    <p:sldId id="271" r:id="rId13"/>
    <p:sldId id="272" r:id="rId14"/>
    <p:sldId id="291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75" autoAdjust="0"/>
  </p:normalViewPr>
  <p:slideViewPr>
    <p:cSldViewPr>
      <p:cViewPr>
        <p:scale>
          <a:sx n="114" d="100"/>
          <a:sy n="114" d="100"/>
        </p:scale>
        <p:origin x="-40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FFF919-0F17-4FE3-86C2-FF3DA36651B5}" type="datetimeFigureOut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51D2E0-A675-4839-A925-CBC5AFBA1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8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qelec.com/gps_gnss/gps_basics-gnss_future_10-08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Source </a:t>
            </a:r>
            <a:r>
              <a:rPr lang="en-US" smtClean="0">
                <a:hlinkClick r:id="rId3"/>
              </a:rPr>
              <a:t>http://www.freqelec.com/gps_gnss/gps_basics-gnss_future_10-08.pdf</a:t>
            </a: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1ADEA-F9C4-435D-B599-FC42710B86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Roy Anderson on left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D5BAA-F9AB-4ED2-B36A-D87C88DB0D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Blossom Point station 1958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18221-0BCA-425B-9AA8-5A46D857F9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Pulling apart the halves: Hanna Szczepanowska, Chris Hagen, David Devorkin, Martin Votaw, Megan Nelson (behind), Roger Easton, Michael Neufeld</a:t>
            </a: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9F990-C5C9-4EA5-A5B7-2074040D0E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Lake Kickapoo Texas Tracking Station Transmitter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EA636-06DC-4203-9CD5-78E7EA95D2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621B chronology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226011-64B0-4C50-8F9C-CBB727F56B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Timation Development Plan March 1971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B5B570-7B2C-43C5-A333-176EA8231A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FFD4-02E2-4A17-AA99-B3CFA78F416A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812D-FEFF-4EE0-A7CD-90D219D9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3653-90AC-4EF7-9236-E77C1D411E57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EB1-E3E9-4FEF-8F42-6C6CFA1EA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B8E0-7807-4E52-9F9A-137D0988C5B1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533F-0B30-45DD-A4C0-3B647B3E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083D-7477-4015-911C-A9AE18496B9B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D5AA-9BAA-4FF4-82D8-D772DBF96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8A24-DE51-43C7-82BB-CC185604981E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3BB3-1D60-423A-A672-2E9C7904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825D-384C-4925-BE15-23E5183D7536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3926-B1F5-46E5-9BA9-85AEF79B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C69A-7AF1-41DD-9791-4CD8FE188BA1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878D-F541-4216-A9FD-07D33156E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276B-FD9D-4EBC-A5E2-FAAC66C41EAF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3324-6184-4F4F-B807-44570819C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0626-16FC-439D-B5D7-1D88A56FA8C6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C3C2-39FE-4468-9605-A874BF739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C751-E629-4788-95A2-F11C5D2EB2A1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F8D7-027E-48E3-9821-80BCFFB9D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8C76-C79D-40D9-962E-0B1E0D0D3EF4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F6F4-BC1C-4C43-A373-8713F942D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1FED4-8D2F-4083-B06E-41F6B7F0BAAA}" type="datetime1">
              <a:rPr lang="en-US"/>
              <a:pPr>
                <a:defRPr/>
              </a:pPr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0F9BAA-521E-4A9F-B693-AEF9C26C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en/a/ad/ScillyUshant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7B9C5-3633-475A-A57D-47C082F1C9E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8000" smtClean="0">
                <a:latin typeface="Arial" charset="0"/>
                <a:cs typeface="Arial" charset="0"/>
              </a:rPr>
              <a:t>From Harrison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8000" smtClean="0">
                <a:latin typeface="Arial" charset="0"/>
                <a:cs typeface="Arial" charset="0"/>
              </a:rPr>
              <a:t>to GPS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685B-DC25-48CC-A4B3-C08C3A7090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57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4579" name="Picture 2" descr="C:\Users\Owner\Downloads\Roy Anderson 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97025"/>
            <a:ext cx="5486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 descr="http://sz0070.ev.mail.comcast.net/service/home/~/Yionoulis-1.jpg?auth=co&amp;loc=en_US&amp;id=444520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2" name="Title 1"/>
          <p:cNvSpPr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Roy Anderson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7B112-7371-4BF9-B807-B1C09A5BEC8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6626" name="Picture 2" descr="H:\AIAA Talk\Minitrack 25 Jan 1957 sc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8077200" cy="36210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6EF72-8C9D-461E-99FA-617705DD403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2" descr="H:\AIAA Talk\Richard Easton AIAA talk\56-045950 Blossom Point-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-9525"/>
            <a:ext cx="876617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48FB2-3737-4F3B-A3D9-BFBE669BE76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Vanguard TV-3 explodes</a:t>
            </a:r>
          </a:p>
        </p:txBody>
      </p:sp>
      <p:pic>
        <p:nvPicPr>
          <p:cNvPr id="29698" name="Content Placeholder 3" descr="Vanguard_rocket_explod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219200"/>
            <a:ext cx="4343400" cy="54292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9BE0A-8C65-4D6E-97CE-31D0F3EE393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2" descr="http://lh6.ggpht.com/-nxMhtxHGkUI/R97QU7EMjMI/AAAAAAAADlM/ZvMVEHqLbFE/s912/100_5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2" descr="H:\AIAA Talk\Richard Easton AIAA talk\66-061736(1) Space Surveillance 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6525"/>
            <a:ext cx="86868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9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 descr="H:\AIAA Talk\Richard Easton AIAA talk\61735 Lake Kickapoo Texas Tracking Station Transmitting A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2088"/>
            <a:ext cx="9144000" cy="72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1967 Chronology</a:t>
            </a:r>
          </a:p>
        </p:txBody>
      </p:sp>
      <p:sp>
        <p:nvSpPr>
          <p:cNvPr id="10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10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666172"/>
              </p:ext>
            </p:extLst>
          </p:nvPr>
        </p:nvGraphicFramePr>
        <p:xfrm>
          <a:off x="1752600" y="1676400"/>
          <a:ext cx="5410200" cy="700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410200" cy="700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5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Transformation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75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924" t="11295" r="13942"/>
          <a:stretch>
            <a:fillRect/>
          </a:stretch>
        </p:blipFill>
        <p:spPr>
          <a:xfrm>
            <a:off x="1371600" y="381000"/>
            <a:ext cx="6677025" cy="6126163"/>
          </a:xfrm>
        </p:spPr>
      </p:pic>
    </p:spTree>
    <p:extLst>
      <p:ext uri="{BB962C8B-B14F-4D97-AF65-F5344CB8AC3E}">
        <p14:creationId xmlns:p14="http://schemas.microsoft.com/office/powerpoint/2010/main" val="157025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031B1-34E3-49A0-9458-DB92DB840A4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1707 Naval disaster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5363" name="Content Placeholder 5" descr="File:ScillyUshant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1524000"/>
            <a:ext cx="5029200" cy="4800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Brad Parkinson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 descr="Parkin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513" y="1752600"/>
            <a:ext cx="33924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291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/>
          <a:srcRect l="14999" t="27499" r="11250" b="11250"/>
          <a:stretch>
            <a:fillRect/>
          </a:stretch>
        </p:blipFill>
        <p:spPr bwMode="auto">
          <a:xfrm>
            <a:off x="381000" y="304800"/>
            <a:ext cx="830738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21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 l="24896" t="26823" r="5975"/>
          <a:stretch>
            <a:fillRect/>
          </a:stretch>
        </p:blipFill>
        <p:spPr bwMode="auto">
          <a:xfrm>
            <a:off x="838200" y="228600"/>
            <a:ext cx="74898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99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GNSS Systems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1) GPS – US</a:t>
            </a:r>
          </a:p>
          <a:p>
            <a:r>
              <a:rPr lang="en-US" smtClean="0"/>
              <a:t>2) GLONASS (Global Navigation Satellite System)– Soviet Union/Russia</a:t>
            </a:r>
          </a:p>
          <a:p>
            <a:r>
              <a:rPr lang="en-US" smtClean="0"/>
              <a:t>3) Galileo – Europe</a:t>
            </a:r>
          </a:p>
          <a:p>
            <a:r>
              <a:rPr lang="en-US" smtClean="0"/>
              <a:t>4) Compass/BeiDou Navigation Satellite System - China</a:t>
            </a:r>
          </a:p>
          <a:p>
            <a:r>
              <a:rPr lang="en-US" smtClean="0"/>
              <a:t>5) Japan</a:t>
            </a:r>
          </a:p>
          <a:p>
            <a:r>
              <a:rPr lang="en-US" smtClean="0"/>
              <a:t>6) India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4D89E-DF5A-45EF-9C4E-B4BE7333117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John Harrison</a:t>
            </a:r>
          </a:p>
        </p:txBody>
      </p:sp>
      <p:pic>
        <p:nvPicPr>
          <p:cNvPr id="16386" name="Content Placeholder 3" descr="John_Harrison_Uhrmach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4950" y="1600200"/>
            <a:ext cx="35941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106AE-E74D-41B7-A78C-55BC98DCDA3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9459" name="Picture 5" descr="gps-constellation-of-satellit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701F-1F76-46BD-AF2E-8744566FCE0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8125" t="33548" r="29063" b="3871"/>
          <a:stretch>
            <a:fillRect/>
          </a:stretch>
        </p:blipFill>
        <p:spPr bwMode="auto">
          <a:xfrm>
            <a:off x="1219200" y="258763"/>
            <a:ext cx="6172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F2693-7132-444A-A21A-F386372A592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E80E0-247F-4142-98F1-6B585E5AD36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US Pre-GPS Space </a:t>
            </a:r>
            <a:br>
              <a:rPr lang="en-US" b="1" dirty="0" smtClean="0"/>
            </a:br>
            <a:r>
              <a:rPr lang="en-US" b="1" dirty="0" smtClean="0"/>
              <a:t>Based Navigation Proposals: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A)	</a:t>
            </a:r>
            <a:r>
              <a:rPr lang="en-US" sz="2200" b="1" dirty="0" smtClean="0">
                <a:solidFill>
                  <a:srgbClr val="000000"/>
                </a:solidFill>
              </a:rPr>
              <a:t>Angle</a:t>
            </a:r>
            <a:r>
              <a:rPr lang="en-US" sz="2200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	1) Edward Everett Hale, </a:t>
            </a:r>
            <a:r>
              <a:rPr lang="en-US" sz="2200" i="1" dirty="0" smtClean="0">
                <a:solidFill>
                  <a:srgbClr val="000000"/>
                </a:solidFill>
              </a:rPr>
              <a:t>The Brick Moon</a:t>
            </a:r>
            <a:r>
              <a:rPr lang="en-US" sz="2200" dirty="0" smtClean="0">
                <a:solidFill>
                  <a:srgbClr val="000000"/>
                </a:solidFill>
              </a:rPr>
              <a:t>, 1869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B)	</a:t>
            </a:r>
            <a:r>
              <a:rPr lang="en-US" sz="2200" b="1" dirty="0" smtClean="0">
                <a:solidFill>
                  <a:srgbClr val="000000"/>
                </a:solidFill>
              </a:rPr>
              <a:t>Doppler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	1)  Lovell Lawrence, Jr., "Navigation by Satellites", </a:t>
            </a:r>
            <a:r>
              <a:rPr lang="en-US" sz="2200" i="1" dirty="0" smtClean="0">
                <a:solidFill>
                  <a:srgbClr val="000000"/>
                </a:solidFill>
              </a:rPr>
              <a:t>Missiles and Rockets, </a:t>
            </a:r>
            <a:r>
              <a:rPr lang="en-US" sz="2200" dirty="0" smtClean="0">
                <a:solidFill>
                  <a:srgbClr val="000000"/>
                </a:solidFill>
              </a:rPr>
              <a:t>1956</a:t>
            </a:r>
            <a:r>
              <a:rPr lang="en-US" sz="2200" i="1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	2) Transit - George </a:t>
            </a:r>
            <a:r>
              <a:rPr lang="en-US" sz="2200" dirty="0" err="1" smtClean="0">
                <a:solidFill>
                  <a:srgbClr val="000000"/>
                </a:solidFill>
              </a:rPr>
              <a:t>Weiffenbach</a:t>
            </a:r>
            <a:r>
              <a:rPr lang="en-US" sz="2200" dirty="0" smtClean="0">
                <a:solidFill>
                  <a:srgbClr val="000000"/>
                </a:solidFill>
              </a:rPr>
              <a:t>  and William </a:t>
            </a:r>
            <a:r>
              <a:rPr lang="en-US" sz="2200" dirty="0" err="1" smtClean="0">
                <a:solidFill>
                  <a:srgbClr val="000000"/>
                </a:solidFill>
              </a:rPr>
              <a:t>Guier</a:t>
            </a:r>
            <a:r>
              <a:rPr lang="en-US" sz="2200" dirty="0" smtClean="0">
                <a:solidFill>
                  <a:srgbClr val="000000"/>
                </a:solidFill>
              </a:rPr>
              <a:t>, Applied Physics Laboratory  - 1958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C) 	</a:t>
            </a:r>
            <a:r>
              <a:rPr lang="en-US" sz="2200" b="1" dirty="0" smtClean="0">
                <a:solidFill>
                  <a:srgbClr val="000000"/>
                </a:solidFill>
              </a:rPr>
              <a:t>Range Measurement</a:t>
            </a:r>
            <a:r>
              <a:rPr lang="en-US" sz="2200" dirty="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	1) TIMATION - Naval Research Laboratory - Roger Easton - 1964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	</a:t>
            </a:r>
            <a:r>
              <a:rPr lang="sv-SE" sz="2200" dirty="0" smtClean="0">
                <a:solidFill>
                  <a:srgbClr val="000000"/>
                </a:solidFill>
              </a:rPr>
              <a:t>2) Roy Anderson - GE/NASA – 1964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3) 621B - Air Force/Aerospace - 1964</a:t>
            </a:r>
            <a:r>
              <a:rPr lang="sv-SE" sz="1700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	4) SECOR -</a:t>
            </a:r>
            <a:r>
              <a:rPr lang="en-US" sz="2200" dirty="0" err="1" smtClean="0">
                <a:solidFill>
                  <a:srgbClr val="000000"/>
                </a:solidFill>
              </a:rPr>
              <a:t>SEquential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COllation</a:t>
            </a:r>
            <a:r>
              <a:rPr lang="en-US" sz="2200" smtClean="0">
                <a:solidFill>
                  <a:srgbClr val="000000"/>
                </a:solidFill>
              </a:rPr>
              <a:t> of Range - Army	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8ED5E-DFD8-4DBF-BA6F-477D316A801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Edward Everett Hale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2532" name="Picture 4" descr="http://upload.wikimedia.org/wikipedia/commons/a/a3/Edward_Everett_Hale_statue%2C_Boston_Public_Garden%2C_Boston%2C_Massachuset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422" y="1410749"/>
            <a:ext cx="35623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D6BD4-40A3-4C0A-96E8-2B1FF96D7602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21176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Guier, McClure and Weiffenbach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9399</TotalTime>
  <Words>143</Words>
  <Application>Microsoft Office PowerPoint</Application>
  <PresentationFormat>On-screen Show (4:3)</PresentationFormat>
  <Paragraphs>57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Acrobat Document</vt:lpstr>
      <vt:lpstr>PowerPoint Presentation</vt:lpstr>
      <vt:lpstr>1707 Naval disaster</vt:lpstr>
      <vt:lpstr>John Harrison</vt:lpstr>
      <vt:lpstr>PowerPoint Presentation</vt:lpstr>
      <vt:lpstr>PowerPoint Presentation</vt:lpstr>
      <vt:lpstr>PowerPoint Presentation</vt:lpstr>
      <vt:lpstr>US Pre-GPS Space  Based Navigation Proposals: </vt:lpstr>
      <vt:lpstr>Edward Everett Hale</vt:lpstr>
      <vt:lpstr>PowerPoint Presentation</vt:lpstr>
      <vt:lpstr>PowerPoint Presentation</vt:lpstr>
      <vt:lpstr>PowerPoint Presentation</vt:lpstr>
      <vt:lpstr>PowerPoint Presentation</vt:lpstr>
      <vt:lpstr>Vanguard TV-3 explodes</vt:lpstr>
      <vt:lpstr>PowerPoint Presentation</vt:lpstr>
      <vt:lpstr>PowerPoint Presentation</vt:lpstr>
      <vt:lpstr>PowerPoint Presentation</vt:lpstr>
      <vt:lpstr>1967 Chronology</vt:lpstr>
      <vt:lpstr>Celestial Transformation</vt:lpstr>
      <vt:lpstr>PowerPoint Presentation</vt:lpstr>
      <vt:lpstr>Brad Parkinson</vt:lpstr>
      <vt:lpstr>PowerPoint Presentation</vt:lpstr>
      <vt:lpstr>PowerPoint Presentation</vt:lpstr>
      <vt:lpstr>GNSS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35</cp:revision>
  <dcterms:created xsi:type="dcterms:W3CDTF">2012-01-22T17:30:45Z</dcterms:created>
  <dcterms:modified xsi:type="dcterms:W3CDTF">2012-02-26T17:09:58Z</dcterms:modified>
</cp:coreProperties>
</file>